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2D4C-4A10-44F3-AEE3-53A9313502C6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19B6-3423-4C13-9A9F-CA26D8365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2D4C-4A10-44F3-AEE3-53A9313502C6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19B6-3423-4C13-9A9F-CA26D8365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2D4C-4A10-44F3-AEE3-53A9313502C6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19B6-3423-4C13-9A9F-CA26D8365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2E0E9-A73B-4309-AC83-9AE693F6D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2D4C-4A10-44F3-AEE3-53A9313502C6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19B6-3423-4C13-9A9F-CA26D8365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2D4C-4A10-44F3-AEE3-53A9313502C6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19B6-3423-4C13-9A9F-CA26D8365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2D4C-4A10-44F3-AEE3-53A9313502C6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19B6-3423-4C13-9A9F-CA26D8365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2D4C-4A10-44F3-AEE3-53A9313502C6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19B6-3423-4C13-9A9F-CA26D8365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2D4C-4A10-44F3-AEE3-53A9313502C6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19B6-3423-4C13-9A9F-CA26D8365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2D4C-4A10-44F3-AEE3-53A9313502C6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19B6-3423-4C13-9A9F-CA26D8365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2D4C-4A10-44F3-AEE3-53A9313502C6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19B6-3423-4C13-9A9F-CA26D8365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2D4C-4A10-44F3-AEE3-53A9313502C6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19B6-3423-4C13-9A9F-CA26D8365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72D4C-4A10-44F3-AEE3-53A9313502C6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919B6-3423-4C13-9A9F-CA26D83650E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3.wmf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jkavanagh\Local%20Settings\Temporary%20Internet%20Files\Content.IE5\T2FI6DO7\MSj04416890000%5b1%5d.wav" TargetMode="Externa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Motion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362200" cy="4525963"/>
          </a:xfrm>
        </p:spPr>
        <p:txBody>
          <a:bodyPr/>
          <a:lstStyle/>
          <a:p>
            <a:pPr eaLnBrk="1" hangingPunct="1"/>
            <a:r>
              <a:rPr lang="en-US" smtClean="0"/>
              <a:t>Definition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Speed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514600" y="1600200"/>
            <a:ext cx="6172200" cy="4525963"/>
          </a:xfrm>
        </p:spPr>
        <p:txBody>
          <a:bodyPr/>
          <a:lstStyle/>
          <a:p>
            <a:pPr eaLnBrk="1" hangingPunct="1"/>
            <a:r>
              <a:rPr lang="en-US" smtClean="0"/>
              <a:t>A change in position over time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Measures the rate of motion </a:t>
            </a:r>
            <a:br>
              <a:rPr lang="en-US" smtClean="0"/>
            </a:br>
            <a:r>
              <a:rPr lang="en-US" smtClean="0"/>
              <a:t>(how fast something is going)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Speed = </a:t>
            </a:r>
            <a:r>
              <a:rPr lang="en-US" u="sng" smtClean="0"/>
              <a:t>distance </a:t>
            </a:r>
            <a:r>
              <a:rPr lang="en-US" sz="1800" smtClean="0"/>
              <a:t>(miles, km, m, in, cm, etc.)</a:t>
            </a:r>
          </a:p>
          <a:p>
            <a:pPr eaLnBrk="1" hangingPunct="1">
              <a:buFontTx/>
              <a:buNone/>
            </a:pPr>
            <a:r>
              <a:rPr lang="en-US" smtClean="0"/>
              <a:t>                    time </a:t>
            </a:r>
            <a:r>
              <a:rPr lang="en-US" sz="1800" smtClean="0"/>
              <a:t>(hr, min, s, day, yr, etc.)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447800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-266699" y="4152900"/>
            <a:ext cx="5410200" cy="3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MSj03883880000[1].wav">
            <a:hlinkClick r:id="" action="ppaction://media"/>
          </p:cNvPr>
          <p:cNvPicPr>
            <a:picLocks noRot="1" noChangeAspect="1"/>
          </p:cNvPicPr>
          <p:nvPr>
            <a:wavAudioFile r:embed="rId2" name="MSj03883880000[1]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3200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C:\Documents and Settings\krose\Local Settings\Temporary Internet Files\Content.IE5\R1SUNYR0\MMj02840840000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5257800"/>
            <a:ext cx="2274888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C:\Documents and Settings\jkavanagh\Local Settings\Temporary Internet Files\Content.IE5\6F438M9E\MCj0383972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4038600"/>
            <a:ext cx="1143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C:\Documents and Settings\jkavanagh\Local Settings\Temporary Internet Files\Content.IE5\T2FI6DO7\MCj0441729000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53340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27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7" presetClass="exit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9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9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0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0"/>
            <a:ext cx="8153400" cy="4525963"/>
          </a:xfrm>
        </p:spPr>
        <p:txBody>
          <a:bodyPr/>
          <a:lstStyle/>
          <a:p>
            <a:pPr eaLnBrk="1" hangingPunct="1"/>
            <a:r>
              <a:rPr lang="en-US" sz="2800" smtClean="0"/>
              <a:t>In order to tell if something is moving you have to look at its “frame of reference”.</a:t>
            </a:r>
          </a:p>
        </p:txBody>
      </p:sp>
      <p:pic>
        <p:nvPicPr>
          <p:cNvPr id="6159" name="Picture 15" descr="MCj035197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219200"/>
            <a:ext cx="13541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2667000" y="1752600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From our frame of reference, Goddard is not moving.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09600" y="4038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From Mars’ frame of reference, Goddard is moving.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4572000" y="2514600"/>
            <a:ext cx="4419600" cy="4114800"/>
            <a:chOff x="2976" y="1728"/>
            <a:chExt cx="2784" cy="2592"/>
          </a:xfrm>
        </p:grpSpPr>
        <p:pic>
          <p:nvPicPr>
            <p:cNvPr id="7175" name="Picture 20" descr="MCj0351978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5462" y="2842"/>
              <a:ext cx="260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6" name="Picture 9" descr="j023727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12" y="1968"/>
              <a:ext cx="2151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7" name="Picture 11" descr="MCj0351978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72" y="1728"/>
              <a:ext cx="242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8" name="Line 13"/>
            <p:cNvSpPr>
              <a:spLocks noChangeShapeType="1"/>
            </p:cNvSpPr>
            <p:nvPr/>
          </p:nvSpPr>
          <p:spPr bwMode="auto">
            <a:xfrm flipH="1">
              <a:off x="3792" y="2160"/>
              <a:ext cx="48" cy="3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9" name="Line 14"/>
            <p:cNvSpPr>
              <a:spLocks noChangeShapeType="1"/>
            </p:cNvSpPr>
            <p:nvPr/>
          </p:nvSpPr>
          <p:spPr bwMode="auto">
            <a:xfrm>
              <a:off x="3792" y="2496"/>
              <a:ext cx="336" cy="4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0" name="Line 18"/>
            <p:cNvSpPr>
              <a:spLocks noChangeShapeType="1"/>
            </p:cNvSpPr>
            <p:nvPr/>
          </p:nvSpPr>
          <p:spPr bwMode="auto">
            <a:xfrm>
              <a:off x="4848" y="3360"/>
              <a:ext cx="28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1" name="Line 19"/>
            <p:cNvSpPr>
              <a:spLocks noChangeShapeType="1"/>
            </p:cNvSpPr>
            <p:nvPr/>
          </p:nvSpPr>
          <p:spPr bwMode="auto">
            <a:xfrm>
              <a:off x="5136" y="3360"/>
              <a:ext cx="48" cy="3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7182" name="Picture 23" descr="MCj0351978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4224" y="3936"/>
              <a:ext cx="297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3" name="Picture 26" descr="MCj0351978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-5400000">
              <a:off x="3017" y="2839"/>
              <a:ext cx="279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2819400" cy="5745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If the question asks for…</a:t>
            </a:r>
          </a:p>
          <a:p>
            <a:pPr eaLnBrk="1" hangingPunct="1"/>
            <a:endParaRPr lang="en-US" smtClean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048000" y="381000"/>
            <a:ext cx="60960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/>
              <a:t>“how fast” or “how slow”, </a:t>
            </a:r>
            <a:br>
              <a:rPr lang="en-US" sz="3600"/>
            </a:br>
            <a:r>
              <a:rPr lang="en-US" sz="3600"/>
              <a:t>   then it wants you to find </a:t>
            </a:r>
            <a:br>
              <a:rPr lang="en-US" sz="3600"/>
            </a:br>
            <a:r>
              <a:rPr lang="en-US" sz="3600"/>
              <a:t>   _______________</a:t>
            </a:r>
          </a:p>
          <a:p>
            <a:endParaRPr lang="en-US" sz="3600"/>
          </a:p>
          <a:p>
            <a:pPr>
              <a:buFont typeface="Arial" charset="0"/>
              <a:buChar char="•"/>
            </a:pPr>
            <a:r>
              <a:rPr lang="en-US" sz="3600"/>
              <a:t>“how far”, then it wants you </a:t>
            </a:r>
            <a:br>
              <a:rPr lang="en-US" sz="3600"/>
            </a:br>
            <a:r>
              <a:rPr lang="en-US" sz="3600"/>
              <a:t>   to find  ______________</a:t>
            </a:r>
          </a:p>
          <a:p>
            <a:endParaRPr lang="en-US" sz="3600"/>
          </a:p>
          <a:p>
            <a:pPr>
              <a:buFont typeface="Arial" charset="0"/>
              <a:buChar char="•"/>
            </a:pPr>
            <a:r>
              <a:rPr lang="en-US" sz="3600"/>
              <a:t>“how long did it take”, then </a:t>
            </a:r>
            <a:br>
              <a:rPr lang="en-US" sz="3600"/>
            </a:br>
            <a:r>
              <a:rPr lang="en-US" sz="3600"/>
              <a:t>   it wants you to find ______</a:t>
            </a:r>
          </a:p>
          <a:p>
            <a:endParaRPr lang="en-US" sz="3600"/>
          </a:p>
          <a:p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-533399" y="3429000"/>
            <a:ext cx="6858000" cy="31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4267200" cy="5668963"/>
          </a:xfrm>
        </p:spPr>
        <p:txBody>
          <a:bodyPr anchor="t"/>
          <a:lstStyle/>
          <a:p>
            <a:pPr algn="l" eaLnBrk="1" hangingPunct="1"/>
            <a:r>
              <a:rPr lang="en-US" sz="3600" smtClean="0"/>
              <a:t>The Magic Triangle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343400" y="1600200"/>
            <a:ext cx="4572000" cy="3962400"/>
            <a:chOff x="1248" y="864"/>
            <a:chExt cx="3456" cy="3120"/>
          </a:xfrm>
        </p:grpSpPr>
        <p:sp>
          <p:nvSpPr>
            <p:cNvPr id="9222" name="AutoShape 4"/>
            <p:cNvSpPr>
              <a:spLocks noChangeArrowheads="1"/>
            </p:cNvSpPr>
            <p:nvPr/>
          </p:nvSpPr>
          <p:spPr bwMode="auto">
            <a:xfrm>
              <a:off x="1248" y="864"/>
              <a:ext cx="3456" cy="312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3" name="Line 5"/>
            <p:cNvSpPr>
              <a:spLocks noChangeShapeType="1"/>
            </p:cNvSpPr>
            <p:nvPr/>
          </p:nvSpPr>
          <p:spPr bwMode="auto">
            <a:xfrm>
              <a:off x="1920" y="2784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4" name="Text Box 6"/>
            <p:cNvSpPr txBox="1">
              <a:spLocks noChangeArrowheads="1"/>
            </p:cNvSpPr>
            <p:nvPr/>
          </p:nvSpPr>
          <p:spPr bwMode="auto">
            <a:xfrm>
              <a:off x="2592" y="1920"/>
              <a:ext cx="7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600"/>
                <a:t>D</a:t>
              </a:r>
            </a:p>
          </p:txBody>
        </p:sp>
        <p:sp>
          <p:nvSpPr>
            <p:cNvPr id="9225" name="Text Box 7"/>
            <p:cNvSpPr txBox="1">
              <a:spLocks noChangeArrowheads="1"/>
            </p:cNvSpPr>
            <p:nvPr/>
          </p:nvSpPr>
          <p:spPr bwMode="auto">
            <a:xfrm>
              <a:off x="1824" y="3120"/>
              <a:ext cx="2477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/>
                <a:t> S       x        T</a:t>
              </a:r>
            </a:p>
          </p:txBody>
        </p:sp>
      </p:grpSp>
      <p:cxnSp>
        <p:nvCxnSpPr>
          <p:cNvPr id="9" name="Straight Connector 8"/>
          <p:cNvCxnSpPr/>
          <p:nvPr/>
        </p:nvCxnSpPr>
        <p:spPr>
          <a:xfrm rot="5400000">
            <a:off x="609601" y="3429000"/>
            <a:ext cx="6858000" cy="31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MSj04416890000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17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560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78</Words>
  <Application>Microsoft Office PowerPoint</Application>
  <PresentationFormat>On-screen Show (4:3)</PresentationFormat>
  <Paragraphs>22</Paragraphs>
  <Slides>4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Motion</vt:lpstr>
      <vt:lpstr>Slide 2</vt:lpstr>
      <vt:lpstr>Slide 3</vt:lpstr>
      <vt:lpstr>The Magic Triangle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</dc:title>
  <dc:creator>Jean Kavanagh</dc:creator>
  <cp:lastModifiedBy>Jean Kavanagh</cp:lastModifiedBy>
  <cp:revision>1</cp:revision>
  <dcterms:created xsi:type="dcterms:W3CDTF">2009-10-01T18:41:03Z</dcterms:created>
  <dcterms:modified xsi:type="dcterms:W3CDTF">2009-10-01T18:42:09Z</dcterms:modified>
</cp:coreProperties>
</file>